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73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77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9908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4967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807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410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8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45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43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261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910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13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73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43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88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21F64-FEB3-4F05-B335-03553638B280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9630410-5F34-48B7-90B5-9E82037E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2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64028"/>
            <a:ext cx="5304905" cy="5311833"/>
          </a:xfrm>
        </p:spPr>
        <p:txBody>
          <a:bodyPr>
            <a:normAutofit/>
          </a:bodyPr>
          <a:lstStyle/>
          <a:p>
            <a:pPr algn="ctr"/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марта в школе прошла школьная научно- практическая конференция «Эврика». Обучающиеся продемонстрировали свой проектный продукт по теме «Вулкан»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4841" y="627568"/>
            <a:ext cx="4311219" cy="57482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64" y="145706"/>
            <a:ext cx="3172014" cy="11390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9036" y="165917"/>
            <a:ext cx="2237660" cy="111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9678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0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   22 марта в школе прошла школьная научно- практическая конференция «Эврика». Обучающиеся продемонстрировали свой проектный продукт по теме «Вулкан»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 марта в школе прошла школьная научно- практическая конференция «Эврика». Обучающиеся продемонстрировали свой проектный продукт по теме «Вулкан»</dc:title>
  <dc:creator>Пользователь</dc:creator>
  <cp:lastModifiedBy>Пользователь</cp:lastModifiedBy>
  <cp:revision>2</cp:revision>
  <dcterms:created xsi:type="dcterms:W3CDTF">2024-03-23T09:04:57Z</dcterms:created>
  <dcterms:modified xsi:type="dcterms:W3CDTF">2024-03-23T09:07:41Z</dcterms:modified>
</cp:coreProperties>
</file>